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90800"/>
            <a:ext cx="77724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990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3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26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61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0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43000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CTM 1A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Sections 14.3                        Adding and Subtracting Rational Expressions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" y="2755668"/>
                <a:ext cx="7974299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755668"/>
                <a:ext cx="7974299" cy="9894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546" y="4191000"/>
                <a:ext cx="7366889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𝑑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6" y="4191000"/>
                <a:ext cx="7366889" cy="9894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5257799" y="2594210"/>
            <a:ext cx="2868899" cy="130104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257799" y="4191000"/>
            <a:ext cx="2868899" cy="130104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18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6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755668"/>
                <a:ext cx="6926832" cy="15470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</m:t>
                      </m:r>
                      <m:r>
                        <a:rPr lang="en-US" sz="2800" b="0" i="1" smtClean="0">
                          <a:latin typeface="Cambria Math"/>
                        </a:rPr>
                        <m:t>)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3−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2−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55668"/>
                <a:ext cx="6926832" cy="15470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 bwMode="auto">
          <a:xfrm>
            <a:off x="5105400" y="2889953"/>
            <a:ext cx="2868899" cy="1301047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27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755668"/>
                <a:ext cx="2637645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55668"/>
                <a:ext cx="2637645" cy="9105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3385" y="2975212"/>
                <a:ext cx="337810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=2∙3∙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=6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85" y="2975212"/>
                <a:ext cx="3378104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2673" y="4037463"/>
                <a:ext cx="3558987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3" y="4037463"/>
                <a:ext cx="3558987" cy="9105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33800" y="4017711"/>
                <a:ext cx="2707280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36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17711"/>
                <a:ext cx="2707280" cy="91057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3800" y="5033030"/>
                <a:ext cx="1051955" cy="910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55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033030"/>
                <a:ext cx="1051955" cy="910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07698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151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546" y="2514600"/>
                <a:ext cx="2855910" cy="917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6" y="2514600"/>
                <a:ext cx="2855910" cy="9177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3385" y="2746612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85" y="2746612"/>
                <a:ext cx="366747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657600"/>
                <a:ext cx="3895169" cy="799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657600"/>
                <a:ext cx="3895169" cy="7998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5460" y="3657600"/>
                <a:ext cx="4811445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460" y="3657600"/>
                <a:ext cx="4811445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1555" y="4648200"/>
                <a:ext cx="4811445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555" y="4648200"/>
                <a:ext cx="4811445" cy="8613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74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07698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151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546" y="2514600"/>
                <a:ext cx="2855910" cy="9177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6" y="2514600"/>
                <a:ext cx="2855910" cy="9177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3385" y="2746612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+1)(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85" y="2746612"/>
                <a:ext cx="366747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657600"/>
                <a:ext cx="3895169" cy="799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657600"/>
                <a:ext cx="3895169" cy="7998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51555" y="3657600"/>
                <a:ext cx="4811445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555" y="3657600"/>
                <a:ext cx="4811445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51555" y="4701274"/>
                <a:ext cx="2514856" cy="851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+1)(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555" y="4701274"/>
                <a:ext cx="2514856" cy="85170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55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6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755668"/>
                <a:ext cx="300652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55668"/>
                <a:ext cx="3006528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9600" y="3889613"/>
                <a:ext cx="3790589" cy="978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89613"/>
                <a:ext cx="3790589" cy="9782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685" y="2975727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85" y="2975727"/>
                <a:ext cx="366747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82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6" y="9906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527068"/>
                <a:ext cx="300652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27068"/>
                <a:ext cx="3006528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591018"/>
                <a:ext cx="4195956" cy="851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91018"/>
                <a:ext cx="4195956" cy="8517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685" y="2747127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85" y="2747127"/>
                <a:ext cx="366747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3581400"/>
                <a:ext cx="4811445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581400"/>
                <a:ext cx="4811445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91000" y="4588682"/>
                <a:ext cx="4811445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88682"/>
                <a:ext cx="4811445" cy="8613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6" y="9906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527068"/>
                <a:ext cx="300652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27068"/>
                <a:ext cx="3006528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591018"/>
                <a:ext cx="4195956" cy="851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91018"/>
                <a:ext cx="4195956" cy="8517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685" y="2747127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85" y="2747127"/>
                <a:ext cx="366747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91000" y="3634996"/>
                <a:ext cx="4811445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634996"/>
                <a:ext cx="4811445" cy="8613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9433" y="4648722"/>
                <a:ext cx="2514856" cy="851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433" y="4648722"/>
                <a:ext cx="2514856" cy="85170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79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6" y="9906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(Examples)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527068"/>
                <a:ext cx="3006528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𝑐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−9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27068"/>
                <a:ext cx="3006528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3591018"/>
                <a:ext cx="4195956" cy="851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591018"/>
                <a:ext cx="4195956" cy="8517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146685" y="2747127"/>
                <a:ext cx="366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𝐿𝐶𝐷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−3)(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85" y="2747127"/>
                <a:ext cx="3667479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9669" y="3591018"/>
                <a:ext cx="2514856" cy="8517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669" y="3591018"/>
                <a:ext cx="2514856" cy="8517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67200" y="4595126"/>
                <a:ext cx="2514856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−3)(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595126"/>
                <a:ext cx="2514856" cy="86132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 bwMode="auto">
          <a:xfrm>
            <a:off x="5486748" y="4790364"/>
            <a:ext cx="761303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858502" y="5257800"/>
            <a:ext cx="761303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85236" y="5410200"/>
                <a:ext cx="1582164" cy="861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+3)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5236" y="5410200"/>
                <a:ext cx="1582164" cy="86132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88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167" y="1219200"/>
            <a:ext cx="48782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Rational Expressions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91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or subtract. Reduce to simplest form. (Skill Check)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2755668"/>
                <a:ext cx="6733125" cy="9089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+3 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55668"/>
                <a:ext cx="6733125" cy="908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7546" y="4191000"/>
                <a:ext cx="7916270" cy="989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𝑏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                               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+3</m:t>
                              </m:r>
                            </m:e>
                          </m:d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46" y="4191000"/>
                <a:ext cx="7916270" cy="98943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 bwMode="auto">
          <a:xfrm>
            <a:off x="5715000" y="2743200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715000" y="4191000"/>
            <a:ext cx="2667000" cy="113958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66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FVTC_blue_WAF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0CCA68211DAA4CABF60667D6DDF88B" ma:contentTypeVersion="1" ma:contentTypeDescription="Create a new document." ma:contentTypeScope="" ma:versionID="53d7caf5aa0e73133c2c74d5675301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AB4DAE7-2DE8-4B54-AB1A-9FDCBCA94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359B6F-52B8-49AC-9930-E97874F7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61BEC86-DEB6-45BD-AF6E-8AE6F718A479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FVTC_blue_WAF</Template>
  <TotalTime>229</TotalTime>
  <Words>990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FVTC_blue_WAF</vt:lpstr>
      <vt:lpstr>CTM 1A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Fox Valley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muhlebac</dc:creator>
  <cp:lastModifiedBy>Wallberg, Ronald P.</cp:lastModifiedBy>
  <cp:revision>29</cp:revision>
  <cp:lastPrinted>2009-03-09T19:30:18Z</cp:lastPrinted>
  <dcterms:created xsi:type="dcterms:W3CDTF">2009-04-30T13:56:20Z</dcterms:created>
  <dcterms:modified xsi:type="dcterms:W3CDTF">2014-01-09T16:57:20Z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0x010100B30CCA68211DAA4CABF60667D6DDF88B</vt:lpwstr>
  </property>
</Properties>
</file>